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0908D-9997-4FE3-8398-BD2019BAC9C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00671-9419-4ABA-9A9D-B5851F38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7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0671-9419-4ABA-9A9D-B5851F388E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0A38F4-271D-4BAC-8EE0-1772D5EC728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96426B-3801-4AB1-A10F-0453E23321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4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izika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053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zika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7291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zika\Desktop\Pict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izika\Desktop\Pictur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7" y="2743200"/>
            <a:ext cx="4245864" cy="36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Fizika\Desktop\Picture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962400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67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sz="3200" dirty="0" smtClean="0">
                <a:latin typeface="Arial Black" pitchFamily="34" charset="0"/>
              </a:rPr>
              <a:t>ПУШЕЊЕ </a:t>
            </a:r>
            <a:br>
              <a:rPr lang="sr-Cyrl-RS" sz="3200" dirty="0" smtClean="0">
                <a:latin typeface="Arial Black" pitchFamily="34" charset="0"/>
              </a:rPr>
            </a:br>
            <a:r>
              <a:rPr lang="sr-Cyrl-RS" sz="3200" dirty="0" smtClean="0">
                <a:latin typeface="Arial Black" pitchFamily="34" charset="0"/>
              </a:rPr>
              <a:t>БОЛЕСТ ЗАВИСНОСТИ МОДЕРНОГ ДОБА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10242" name="Picture 2" descr="C:\Users\Fizika\Desktop\Pictur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90667" cy="41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altLang="en-US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sr-Cyrl-RS" altLang="en-US" dirty="0" smtClean="0">
                <a:solidFill>
                  <a:schemeClr val="tx1"/>
                </a:solidFill>
                <a:latin typeface="Arial Black" pitchFamily="34" charset="0"/>
              </a:rPr>
              <a:t>САСТАВ ЦИГАРЕТА</a:t>
            </a:r>
          </a:p>
          <a:p>
            <a:r>
              <a:rPr lang="sr-Cyrl-RS" altLang="en-US" dirty="0" smtClean="0">
                <a:solidFill>
                  <a:srgbClr val="FF0000"/>
                </a:solidFill>
                <a:latin typeface="Arial Black" pitchFamily="34" charset="0"/>
              </a:rPr>
              <a:t>НИКОТИН</a:t>
            </a:r>
            <a:endParaRPr lang="sr-Cyrl-RS" altLang="en-US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Cyrl-RS" altLang="en-US" dirty="0">
                <a:solidFill>
                  <a:srgbClr val="FF0000"/>
                </a:solidFill>
                <a:latin typeface="Arial Black" pitchFamily="34" charset="0"/>
              </a:rPr>
              <a:t>КАТРАН</a:t>
            </a:r>
          </a:p>
          <a:p>
            <a:r>
              <a:rPr lang="sr-Cyrl-RS" altLang="en-US" dirty="0">
                <a:solidFill>
                  <a:srgbClr val="FF0000"/>
                </a:solidFill>
                <a:latin typeface="Arial Black" pitchFamily="34" charset="0"/>
              </a:rPr>
              <a:t>УГЉЕН-МОНОКСИД</a:t>
            </a:r>
          </a:p>
          <a:p>
            <a:r>
              <a:rPr lang="sr-Cyrl-RS" altLang="en-US" dirty="0">
                <a:solidFill>
                  <a:srgbClr val="FF0000"/>
                </a:solidFill>
                <a:latin typeface="Arial Black" pitchFamily="34" charset="0"/>
              </a:rPr>
              <a:t>АМОНИЈАК</a:t>
            </a:r>
          </a:p>
          <a:p>
            <a:r>
              <a:rPr lang="sr-Cyrl-RS" altLang="en-US" dirty="0">
                <a:solidFill>
                  <a:srgbClr val="FF0000"/>
                </a:solidFill>
                <a:latin typeface="Arial Black" pitchFamily="34" charset="0"/>
              </a:rPr>
              <a:t>ОЛОВО</a:t>
            </a:r>
          </a:p>
          <a:p>
            <a:r>
              <a:rPr lang="sr-Cyrl-RS" altLang="en-US" dirty="0">
                <a:solidFill>
                  <a:srgbClr val="FF0000"/>
                </a:solidFill>
                <a:latin typeface="Arial Black" pitchFamily="34" charset="0"/>
              </a:rPr>
              <a:t>АРСЕН</a:t>
            </a:r>
          </a:p>
          <a:p>
            <a:r>
              <a:rPr lang="sr-Cyrl-RS" altLang="en-US" dirty="0">
                <a:solidFill>
                  <a:srgbClr val="FF0000"/>
                </a:solidFill>
                <a:latin typeface="Arial Black" pitchFamily="34" charset="0"/>
              </a:rPr>
              <a:t>НАФТАЛИН И ФОСФОР</a:t>
            </a:r>
          </a:p>
          <a:p>
            <a:endParaRPr lang="en-US" dirty="0"/>
          </a:p>
        </p:txBody>
      </p:sp>
      <p:pic>
        <p:nvPicPr>
          <p:cNvPr id="11266" name="Picture 2" descr="C:\Users\Fizika\Desktop\Pictur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"/>
            <a:ext cx="41144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Fizika\Desktop\663z390_elektro-cigare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070840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Fizika\Desktop\cigarete-poskupljen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4237"/>
            <a:ext cx="4062984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sz="3200" dirty="0" smtClean="0">
                <a:latin typeface="Arial Black" pitchFamily="34" charset="0"/>
              </a:rPr>
              <a:t>ШТЕТНОСТ КОНЗУМАЦИЈЕ ЦИГАРЕТА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2293" name="Picture 5" descr="C:\Users\Fizika\Desktop\pusenje-shutterstock_1380230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2496"/>
            <a:ext cx="823264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zika\Desktop\cigarete-01-83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924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izika\Desktop\426505_3335166615678_9144749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ЗАКЉУЧАК?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Fizika\Desktop\Picture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7387"/>
            <a:ext cx="4254500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Fizika\Desktop\Picture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24" y="687386"/>
            <a:ext cx="4545076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Fizika\Desktop\Picture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2523"/>
            <a:ext cx="8763000" cy="30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r-Cyrl-RS" sz="3200" dirty="0" smtClean="0"/>
              <a:t>СПОРТ ЈЕ СРЕДСТВО ДА СЕ ПОСТАНЕ ЧОВЕК!</a:t>
            </a:r>
            <a:br>
              <a:rPr lang="sr-Cyrl-RS" sz="3200" dirty="0" smtClean="0"/>
            </a:br>
            <a:r>
              <a:rPr lang="sr-Cyrl-RS" sz="3200" dirty="0" smtClean="0">
                <a:solidFill>
                  <a:srgbClr val="92D050"/>
                </a:solidFill>
              </a:rPr>
              <a:t>ХВАЛА НА ПАЖЊИ!</a:t>
            </a:r>
            <a:endParaRPr lang="en-US" sz="3200" dirty="0">
              <a:solidFill>
                <a:srgbClr val="92D050"/>
              </a:solidFill>
              <a:latin typeface="Britannic Bold" pitchFamily="34" charset="0"/>
            </a:endParaRPr>
          </a:p>
        </p:txBody>
      </p:sp>
      <p:pic>
        <p:nvPicPr>
          <p:cNvPr id="1026" name="Picture 2" descr="C:\Users\Fizika\Desktop\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2704"/>
            <a:ext cx="2819400" cy="47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zika\Desktop\П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2703"/>
            <a:ext cx="5048794" cy="47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4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dirty="0" smtClean="0"/>
              <a:t> </a:t>
            </a:r>
            <a:r>
              <a:rPr lang="sr-Cyrl-R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ФИЗИЧКО </a:t>
            </a:r>
            <a:r>
              <a:rPr lang="sr-Cyrl-R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ВАСПИТАЊЕ </a:t>
            </a:r>
            <a:r>
              <a:rPr lang="sr-Cyrl-R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И </a:t>
            </a:r>
            <a:r>
              <a:rPr lang="sr-Cyrl-R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УТИЦАЈ НА </a:t>
            </a:r>
            <a:r>
              <a:rPr lang="sr-Cyrl-R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ЗДРАВЉЕ</a:t>
            </a:r>
          </a:p>
          <a:p>
            <a:pPr marL="0" indent="0" algn="ctr">
              <a:buNone/>
            </a:pPr>
            <a:endParaRPr lang="sr-Cyrl-RS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ЗДРАВИ СТИЛОВИ ЖИВОТА</a:t>
            </a:r>
          </a:p>
          <a:p>
            <a:pPr marL="0" indent="0" algn="ctr">
              <a:buNone/>
            </a:pPr>
            <a:endParaRPr lang="sr-Cyrl-RS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1.ДЕЦЕМБАР-СВЕТСКИ ДАН БОРБЕ ПРОТИВ СИДЕ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>
                <a:solidFill>
                  <a:schemeClr val="tx1"/>
                </a:solidFill>
              </a:rPr>
              <a:t>( ПРЕДАВАЊЕ</a:t>
            </a:r>
            <a:r>
              <a:rPr lang="sr-Cyrl-RS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r">
              <a:buNone/>
            </a:pPr>
            <a:r>
              <a:rPr lang="sr-Cyrl-RS" sz="1600" dirty="0" smtClean="0">
                <a:solidFill>
                  <a:schemeClr val="tx1"/>
                </a:solidFill>
              </a:rPr>
              <a:t>Маст. </a:t>
            </a:r>
            <a:r>
              <a:rPr lang="sr-Cyrl-RS" sz="1600" dirty="0">
                <a:solidFill>
                  <a:schemeClr val="tx1"/>
                </a:solidFill>
              </a:rPr>
              <a:t>п</a:t>
            </a:r>
            <a:r>
              <a:rPr lang="sr-Cyrl-RS" sz="1600" dirty="0" smtClean="0">
                <a:solidFill>
                  <a:schemeClr val="tx1"/>
                </a:solidFill>
              </a:rPr>
              <a:t>роф. Драгана Бабовић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pPr algn="l"/>
            <a:r>
              <a:rPr lang="sr-Cyrl-RS" sz="2000" dirty="0" smtClean="0"/>
              <a:t>           ВАСПИТАЊЕ                              ФИЗИЧКО ВАСПИТАЊЕ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685800"/>
            <a:ext cx="0" cy="4906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Fizika\Desktop\porodic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1" y="1752600"/>
            <a:ext cx="3240087" cy="30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izika\Desktop\sportirekrea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0227"/>
            <a:ext cx="3732959" cy="33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sr-Cyrl-RS" sz="2000" dirty="0">
                <a:solidFill>
                  <a:srgbClr val="2F5897"/>
                </a:solidFill>
              </a:rPr>
              <a:t> </a:t>
            </a:r>
            <a:r>
              <a:rPr lang="sr-Cyrl-RS" sz="2800" dirty="0" smtClean="0">
                <a:solidFill>
                  <a:srgbClr val="2F5897"/>
                </a:solidFill>
              </a:rPr>
              <a:t>ВАСПИТАЊЕ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ПРОЦЕС </a:t>
            </a:r>
            <a:r>
              <a:rPr lang="ru-RU" dirty="0" smtClean="0"/>
              <a:t>планског </a:t>
            </a:r>
            <a:r>
              <a:rPr lang="ru-RU" dirty="0"/>
              <a:t>и систематског усавршавања сензомоторних, интелектуалних, емоционалних, моралних и духовних својстава и способности </a:t>
            </a:r>
            <a:r>
              <a:rPr lang="ru-RU" dirty="0" smtClean="0"/>
              <a:t>детета, </a:t>
            </a:r>
            <a:r>
              <a:rPr lang="ru-RU" dirty="0"/>
              <a:t>али и одраслог</a:t>
            </a:r>
            <a:r>
              <a:rPr lang="ru-RU" dirty="0" smtClean="0"/>
              <a:t>.</a:t>
            </a:r>
          </a:p>
          <a:p>
            <a:r>
              <a:rPr lang="ru-RU" dirty="0"/>
              <a:t>Под васпитањем се подразумева све што људи предузимају са циљем формирања личности индивидуе (развој свих потенцијала, естетских и моралних вредности, усвајање знања, вештина и навика</a:t>
            </a:r>
            <a:r>
              <a:rPr lang="ru-RU" dirty="0" smtClean="0"/>
              <a:t>…)</a:t>
            </a:r>
          </a:p>
          <a:p>
            <a:r>
              <a:rPr lang="ru-RU" dirty="0"/>
              <a:t>Два су основна облика васпитања:</a:t>
            </a:r>
          </a:p>
          <a:p>
            <a:pPr marL="0" indent="0">
              <a:buNone/>
            </a:pPr>
            <a:r>
              <a:rPr lang="ru-RU" dirty="0" smtClean="0"/>
              <a:t>      -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Примарно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васпитање </a:t>
            </a:r>
            <a:r>
              <a:rPr lang="ru-RU" dirty="0"/>
              <a:t>или примарна социјализација, </a:t>
            </a:r>
            <a:r>
              <a:rPr lang="ru-RU" dirty="0" smtClean="0"/>
              <a:t> која </a:t>
            </a:r>
            <a:r>
              <a:rPr lang="ru-RU" dirty="0"/>
              <a:t>се везује за породицу </a:t>
            </a:r>
            <a:r>
              <a:rPr lang="ru-RU" dirty="0" smtClean="0"/>
              <a:t>и </a:t>
            </a:r>
            <a:r>
              <a:rPr lang="ru-RU" dirty="0"/>
              <a:t>постиже се кроз љубав, топлину и афективност;</a:t>
            </a:r>
          </a:p>
          <a:p>
            <a:pPr marL="0" indent="0">
              <a:buNone/>
            </a:pPr>
            <a:r>
              <a:rPr lang="ru-RU" dirty="0" smtClean="0"/>
              <a:t>      -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Секундарно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васпитање </a:t>
            </a:r>
            <a:r>
              <a:rPr lang="ru-RU" dirty="0"/>
              <a:t>или секундарна социјализација, која се остварује кроз друге друштвене групе као што су школа, гупе вршњака, разноврсне друштвене организације и слично.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sr-Cyrl-RS" sz="2800" dirty="0" smtClean="0"/>
              <a:t>ФИЗИЧКО ВАСПИТАЊЕ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потпомагање </a:t>
            </a:r>
            <a:r>
              <a:rPr lang="ru-RU" dirty="0"/>
              <a:t>нормалног развоја </a:t>
            </a:r>
            <a:r>
              <a:rPr lang="ru-RU" dirty="0" smtClean="0"/>
              <a:t>организма;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јачање здравља;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снажење </a:t>
            </a:r>
            <a:r>
              <a:rPr lang="ru-RU" dirty="0"/>
              <a:t>и челичење </a:t>
            </a:r>
            <a:r>
              <a:rPr lang="ru-RU" dirty="0" smtClean="0"/>
              <a:t>организма;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оспособљавање </a:t>
            </a:r>
            <a:r>
              <a:rPr lang="ru-RU" dirty="0"/>
              <a:t>за разноврсну </a:t>
            </a:r>
            <a:r>
              <a:rPr lang="ru-RU" dirty="0" smtClean="0"/>
              <a:t>покретљивост;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стварање </a:t>
            </a:r>
            <a:r>
              <a:rPr lang="ru-RU" dirty="0"/>
              <a:t>хигијенских </a:t>
            </a:r>
            <a:r>
              <a:rPr lang="ru-RU" dirty="0" smtClean="0"/>
              <a:t>навика;</a:t>
            </a:r>
          </a:p>
          <a:p>
            <a:pPr marL="0" indent="0">
              <a:buNone/>
            </a:pPr>
            <a:r>
              <a:rPr lang="ru-RU" dirty="0" smtClean="0"/>
              <a:t>- фер плеј;</a:t>
            </a:r>
          </a:p>
          <a:p>
            <a:pPr marL="0" indent="0">
              <a:buNone/>
            </a:pPr>
            <a:r>
              <a:rPr lang="ru-RU" dirty="0" smtClean="0"/>
              <a:t>- такмичење;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обезбеђивање </a:t>
            </a:r>
          </a:p>
          <a:p>
            <a:pPr marL="0" indent="0">
              <a:buNone/>
            </a:pPr>
            <a:r>
              <a:rPr lang="ru-RU" dirty="0" smtClean="0"/>
              <a:t>активног одмора;</a:t>
            </a:r>
          </a:p>
          <a:p>
            <a:pPr>
              <a:buFontTx/>
              <a:buChar char="-"/>
            </a:pPr>
            <a:endParaRPr lang="ru-RU" dirty="0"/>
          </a:p>
          <a:p>
            <a:endParaRPr lang="en-US" dirty="0"/>
          </a:p>
        </p:txBody>
      </p:sp>
      <p:pic>
        <p:nvPicPr>
          <p:cNvPr id="3075" name="Picture 3" descr="C:\Users\Fizika\Desktop\Физичко+васпитање+има+утицаја+на+формирање+свестране+личности+човека,+деце+и+омладине+уопште,+а+као+такав+мора+водити+рачуна+о+целини+васпитања+коју+чине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224337" cy="31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sr-Cyrl-RS" sz="3600" dirty="0" smtClean="0"/>
              <a:t>ЗНАЧАЈ ФИЗИЧКОГ ВАСПИТАЊА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Fizika\Desktop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1" y="1162526"/>
            <a:ext cx="8278499" cy="48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r>
              <a:rPr lang="sr-Cyrl-RS" sz="3200" dirty="0" smtClean="0"/>
              <a:t>ФИЗИЧКА НЕАКТИВНОСТ</a:t>
            </a:r>
            <a:endParaRPr lang="en-US" sz="3200" dirty="0"/>
          </a:p>
        </p:txBody>
      </p:sp>
      <p:pic>
        <p:nvPicPr>
          <p:cNvPr id="6146" name="Picture 2" descr="C:\Users\Fizika\Desktop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izika\Desktop\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3037"/>
            <a:ext cx="4215192" cy="40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89" y="1828800"/>
            <a:ext cx="41148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Arial Black" pitchFamily="34" charset="0"/>
              </a:rPr>
              <a:t>ГОЈАЗНОСТ</a:t>
            </a:r>
            <a:br>
              <a:rPr lang="sr-Cyrl-R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sr-Cyrl-RS" sz="2000" dirty="0" smtClean="0">
                <a:solidFill>
                  <a:schemeClr val="tx1"/>
                </a:solidFill>
                <a:latin typeface="Arial Black" pitchFamily="34" charset="0"/>
              </a:rPr>
              <a:t>ПРЕПОЗНАТЉИВ СИМБОЛ МОДЕРНОГ НАЧИНА ЖИВОТА</a:t>
            </a:r>
            <a:br>
              <a:rPr lang="sr-Cyrl-R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sr-Cyrl-RS" sz="2000" dirty="0"/>
              <a:t>ЕПИДЕМИЈА ГОЈАЗНОСТИ НАСТАЛА ЈЕ КАО ЛОГИЧНА ПОСЛЕДИЦА СТИЛА ЖИВОТА У КОЈОЈ СЕ ПОНАШАМО КАО ПОТРОШАЧИ ЗДРАВЉА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Fizika\Desktop\Pic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"/>
            <a:ext cx="49159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izika\Desktop\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4053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Fizika\Desktop\influenser-hrana-46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94" y="3462044"/>
            <a:ext cx="3763962" cy="25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sz="2800" dirty="0" smtClean="0">
                <a:latin typeface="Arial Black" pitchFamily="34" charset="0"/>
              </a:rPr>
              <a:t>ПОСЛЕДИЦЕ НЕАКТИВНОСТИ И ЛОШЕ ИСХРАНЕ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8194" name="Picture 2" descr="C:\Users\Fizika\Desktop\Pictur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838200"/>
            <a:ext cx="5029200" cy="36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izika\Desktop\Pictur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2" y="1219200"/>
            <a:ext cx="3581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Fizika\Desktop\Pictur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572000"/>
            <a:ext cx="4598987" cy="21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Fizika\Desktop\Picture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14800" cy="278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</TotalTime>
  <Words>116</Words>
  <Application>Microsoft Office PowerPoint</Application>
  <PresentationFormat>On-screen Show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PowerPoint Presentation</vt:lpstr>
      <vt:lpstr>PowerPoint Presentation</vt:lpstr>
      <vt:lpstr>           ВАСПИТАЊЕ                              ФИЗИЧКО ВАСПИТАЊЕ</vt:lpstr>
      <vt:lpstr> ВАСПИТАЊЕ</vt:lpstr>
      <vt:lpstr>ФИЗИЧКО ВАСПИТАЊЕ</vt:lpstr>
      <vt:lpstr>ЗНАЧАЈ ФИЗИЧКОГ ВАСПИТАЊА</vt:lpstr>
      <vt:lpstr>ФИЗИЧКА НЕАКТИВНОСТ</vt:lpstr>
      <vt:lpstr>ГОЈАЗНОСТ ПРЕПОЗНАТЉИВ СИМБОЛ МОДЕРНОГ НАЧИНА ЖИВОТА ЕПИДЕМИЈА ГОЈАЗНОСТИ НАСТАЛА ЈЕ КАО ЛОГИЧНА ПОСЛЕДИЦА СТИЛА ЖИВОТА У КОЈОЈ СЕ ПОНАШАМО КАО ПОТРОШАЧИ ЗДРАВЉА</vt:lpstr>
      <vt:lpstr>ПОСЛЕДИЦЕ НЕАКТИВНОСТИ И ЛОШЕ ИСХРАНЕ</vt:lpstr>
      <vt:lpstr>PowerPoint Presentation</vt:lpstr>
      <vt:lpstr>ПУШЕЊЕ  БОЛЕСТ ЗАВИСНОСТИ МОДЕРНОГ ДОБА </vt:lpstr>
      <vt:lpstr>PowerPoint Presentation</vt:lpstr>
      <vt:lpstr>ШТЕТНОСТ КОНЗУМАЦИЈЕ ЦИГАРЕТА</vt:lpstr>
      <vt:lpstr>PowerPoint Presentation</vt:lpstr>
      <vt:lpstr>PowerPoint Presentation</vt:lpstr>
      <vt:lpstr>PowerPoint Presentation</vt:lpstr>
      <vt:lpstr>СПОРТ ЈЕ СРЕДСТВО ДА СЕ ПОСТАНЕ ЧОВЕК! 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Fizika</dc:creator>
  <cp:lastModifiedBy>Fizika</cp:lastModifiedBy>
  <cp:revision>13</cp:revision>
  <dcterms:created xsi:type="dcterms:W3CDTF">2023-11-30T16:00:33Z</dcterms:created>
  <dcterms:modified xsi:type="dcterms:W3CDTF">2023-11-30T20:46:46Z</dcterms:modified>
</cp:coreProperties>
</file>