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4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0" y="2470926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38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720852" y="-1720850"/>
            <a:ext cx="6858000" cy="1029970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4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7" y="2618913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1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39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0633"/>
            <a:ext cx="4765676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5051293"/>
            <a:ext cx="12195173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00629"/>
            <a:ext cx="1002792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24" y="5870448"/>
            <a:ext cx="2901696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019" y="6285122"/>
            <a:ext cx="629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384" y="6170822"/>
            <a:ext cx="67056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4">
            <a:extLst>
              <a:ext uri="{FF2B5EF4-FFF2-40B4-BE49-F238E27FC236}">
                <a16:creationId xmlns:a16="http://schemas.microsoft.com/office/drawing/2014/main" xmlns="" id="{9CD38DF7-B7E5-674E-AF91-8C7F9C8034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897" y="2334377"/>
            <a:ext cx="8816205" cy="4038991"/>
          </a:xfrm>
          <a:prstGeom prst="rect">
            <a:avLst/>
          </a:prstGeom>
        </p:spPr>
      </p:pic>
      <p:sp>
        <p:nvSpPr>
          <p:cNvPr id="5" name="Naslov 4">
            <a:extLst>
              <a:ext uri="{FF2B5EF4-FFF2-40B4-BE49-F238E27FC236}">
                <a16:creationId xmlns:a16="http://schemas.microsoft.com/office/drawing/2014/main" xmlns="" id="{7379B7A6-F817-FE4E-9445-61B3475BC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               </a:t>
            </a:r>
            <a:r>
              <a:rPr lang="en-US" dirty="0" smtClean="0"/>
              <a:t>ОШ </a:t>
            </a:r>
            <a:r>
              <a:rPr lang="en-US" dirty="0"/>
              <a:t>,,</a:t>
            </a:r>
            <a:r>
              <a:rPr lang="en-US" dirty="0" err="1"/>
              <a:t>Слободан</a:t>
            </a:r>
            <a:r>
              <a:rPr lang="en-US" dirty="0"/>
              <a:t> </a:t>
            </a:r>
            <a:r>
              <a:rPr lang="en-US" dirty="0" err="1"/>
              <a:t>пенезић</a:t>
            </a:r>
            <a:r>
              <a:rPr lang="en-US" dirty="0"/>
              <a:t> </a:t>
            </a:r>
            <a:r>
              <a:rPr lang="en-US" dirty="0" err="1"/>
              <a:t>крцун</a:t>
            </a:r>
            <a:r>
              <a:rPr lang="en-US" dirty="0"/>
              <a:t>”</a:t>
            </a:r>
            <a:endParaRPr lang="sr-Latn-RS" dirty="0"/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xmlns="" id="{82E34B7A-7681-DE41-95FF-AFC27A451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2642617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87562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„МЛАДА ЈЕ ДУША ПОДОБНА МЕКОМ ВОСКУ“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Драга, децо,</a:t>
            </a:r>
          </a:p>
          <a:p>
            <a:r>
              <a:rPr lang="sr-Cyrl-RS" dirty="0" smtClean="0"/>
              <a:t>Учите од најбољих. Од оних који су у свом времену знали да разговарају са читавим светом, знали су стране језике, читали, писали, прослављали своју земљу. </a:t>
            </a:r>
          </a:p>
          <a:p>
            <a:r>
              <a:rPr lang="sr-Cyrl-RS" dirty="0" smtClean="0"/>
              <a:t>Учите од оних који су доприели да имате школе, да их похађате.</a:t>
            </a:r>
          </a:p>
          <a:p>
            <a:r>
              <a:rPr lang="sr-Cyrl-RS" dirty="0" smtClean="0"/>
              <a:t>Знајте да су они тако освојили свету, читајући и учећи о онима са којима разговарају.</a:t>
            </a:r>
          </a:p>
          <a:p>
            <a:r>
              <a:rPr lang="sr-Cyrl-RS" dirty="0" smtClean="0"/>
              <a:t>Чувајте свога Доситеја Обрадовића, јер је он очувао вас. Свога Вука Стефановића Караџића, који вам је дао слово, реч, израз и слободу говора. Младог Бранка Радичевића који је написао најлепше љубавне стихове и посветио Мини. Једног Петра Петровића Његоша, који је задивио цео свет својим алегоричним делима, мисаоним фонтанама и небеским хоровима. Поносите се собом и својим пореклом.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7589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10213848" cy="4876800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/>
              <a:t>Сви они који утичу на ваше одрастање каче по једну карику у ланцу изградње вашег погледа на свет. </a:t>
            </a:r>
          </a:p>
          <a:p>
            <a:pPr marL="0" indent="0">
              <a:buNone/>
            </a:pPr>
            <a:r>
              <a:rPr lang="sr-Cyrl-RS" dirty="0" smtClean="0"/>
              <a:t>Запамтите. Оног тренутка када је хтео да види колико може, отишао је у Свет. Оног тренутка када је видео колико може, вратио се из Света у своју Србију да оно што може подели са својим народом. Само такви људи живе вечно. Такви Свет носе у себи и учећи од њих постајемо своји.</a:t>
            </a:r>
          </a:p>
          <a:p>
            <a:pPr marL="0" indent="0">
              <a:buNone/>
            </a:pPr>
            <a:r>
              <a:rPr lang="sr-Cyrl-RS" dirty="0" smtClean="0"/>
              <a:t>Они који вас воле и знају шта је потребно једном младом бићу да оствари своје снове, рећи ће да живите слободно, изграђујете свој поглед на свет, посматрате и проучавате све што заинтригира вашу пажњу. </a:t>
            </a:r>
          </a:p>
          <a:p>
            <a:pPr marL="0" indent="0">
              <a:buNone/>
            </a:pPr>
            <a:r>
              <a:rPr lang="sr-Cyrl-RS" dirty="0" smtClean="0"/>
              <a:t>Потражите више информација о Доситеју Обрадовићу, његовом животу и раду, биће вам занимљиво да сазнате како људи постају славни и како тај терет носе са лакоћом ако знају ко су и одакле су.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100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C658580-A692-054F-BD72-82EDFD13B7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Доситеј обрадовић</a:t>
            </a:r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EDF3A3E6-0064-7144-9507-21B04E4CDB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Ученици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72006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A3B7A41-35DF-B84C-988D-6EB79C9FD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Доситеј обрадовић</a:t>
            </a:r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A22E0FED-AAAF-7B44-8F5D-F540C0584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Доситеј Обрадовић рођен је 1740. године у Чакову,у румунском делу Баната.Световно име му је било Димитрије.</a:t>
            </a:r>
          </a:p>
          <a:p>
            <a:r>
              <a:rPr lang="en-US" sz="2400"/>
              <a:t>Пошто су му родитељи умрли док је био мали,о њему се старао рођак Никола Парчанин.</a:t>
            </a:r>
          </a:p>
          <a:p>
            <a:r>
              <a:rPr lang="en-US" sz="2400"/>
              <a:t>Редовно је читао црквену литературу и желео је да се посвети аскетском животу.</a:t>
            </a:r>
          </a:p>
          <a:p>
            <a:r>
              <a:rPr lang="en-US" sz="2400"/>
              <a:t>То се није допало његовој родбини , па су га дали да изучи јорганџије у Темишвару.</a:t>
            </a:r>
          </a:p>
          <a:p>
            <a:pPr marL="0" indent="0">
              <a:buNone/>
            </a:pPr>
            <a:endParaRPr lang="en-US" sz="2400"/>
          </a:p>
          <a:p>
            <a:endParaRPr lang="sr-Latn-RS" sz="2400"/>
          </a:p>
        </p:txBody>
      </p:sp>
    </p:spTree>
    <p:extLst>
      <p:ext uri="{BB962C8B-B14F-4D97-AF65-F5344CB8AC3E}">
        <p14:creationId xmlns:p14="http://schemas.microsoft.com/office/powerpoint/2010/main" val="1868595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81E931-9D7F-1948-B924-E45D5BB94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Доситеј Обрадовић</a:t>
            </a:r>
            <a:endParaRPr lang="sr-Latn-RS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xmlns="" id="{616B709B-C3DF-6242-8023-92A0C295FF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066" y="2087118"/>
            <a:ext cx="29337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6968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DE9280E-7FD6-9C4E-BB1B-AADDCCD5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Доситеј обрадовић</a:t>
            </a:r>
            <a:br>
              <a:rPr lang="en-US"/>
            </a:br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D63A7B73-EAA9-894C-B5A1-DCE00FED2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Године 1757. побегао је у манастир Хопово, где се замонашио и добио духовно име Доситеј.</a:t>
            </a:r>
          </a:p>
          <a:p>
            <a:r>
              <a:rPr lang="en-US" sz="2800"/>
              <a:t>После смрти игумана Теодора Милутиновића остао је без свог духовног вође,па је побегао из манастира.</a:t>
            </a:r>
          </a:p>
          <a:p>
            <a:r>
              <a:rPr lang="en-US" sz="2800"/>
              <a:t>Од тада је живот проводио путујући,учећи и предајући.</a:t>
            </a:r>
            <a:endParaRPr lang="sr-Latn-RS" sz="2800"/>
          </a:p>
        </p:txBody>
      </p:sp>
    </p:spTree>
    <p:extLst>
      <p:ext uri="{BB962C8B-B14F-4D97-AF65-F5344CB8AC3E}">
        <p14:creationId xmlns:p14="http://schemas.microsoft.com/office/powerpoint/2010/main" val="2711613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665E58-B6A1-2045-BF3D-E7B052B86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Манастир хопово на фрушкој гори</a:t>
            </a:r>
            <a:endParaRPr lang="sr-Latn-RS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xmlns="" id="{F627BCA9-34AB-3543-B3B5-2FCCB60C4E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76" y="1798998"/>
            <a:ext cx="2913611" cy="2182091"/>
          </a:xfrm>
        </p:spPr>
      </p:pic>
      <p:pic>
        <p:nvPicPr>
          <p:cNvPr id="5" name="Slika 5">
            <a:extLst>
              <a:ext uri="{FF2B5EF4-FFF2-40B4-BE49-F238E27FC236}">
                <a16:creationId xmlns:a16="http://schemas.microsoft.com/office/drawing/2014/main" xmlns="" id="{965D6DC2-5039-EC45-8231-9452E18A15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750" y="2520160"/>
            <a:ext cx="6491541" cy="3853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726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29B9933-2FEA-E34B-B734-E4CD2016F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Доситеј Обрадовић</a:t>
            </a:r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F528A992-6343-484E-8BBE-C81E1FF19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Године 1782. стигао је у град Хале у Немачкој,где је скинуо монашку одећу и уписао се на универзитет.</a:t>
            </a:r>
          </a:p>
          <a:p>
            <a:r>
              <a:rPr lang="en-US" sz="2800"/>
              <a:t>Почео је да објављује своја дела:Писмо љубезном Харалампију,Живот и прикљученија,Басне,Совјети здраваго разума…</a:t>
            </a:r>
            <a:endParaRPr lang="sr-Latn-RS" sz="2800"/>
          </a:p>
        </p:txBody>
      </p:sp>
    </p:spTree>
    <p:extLst>
      <p:ext uri="{BB962C8B-B14F-4D97-AF65-F5344CB8AC3E}">
        <p14:creationId xmlns:p14="http://schemas.microsoft.com/office/powerpoint/2010/main" val="8900282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5">
            <a:extLst>
              <a:ext uri="{FF2B5EF4-FFF2-40B4-BE49-F238E27FC236}">
                <a16:creationId xmlns:a16="http://schemas.microsoft.com/office/drawing/2014/main" xmlns="" id="{2A227AB1-E8A1-2E4F-9958-BEFEFEEB73C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553" y="1083026"/>
            <a:ext cx="4315619" cy="5089174"/>
          </a:xfrm>
        </p:spPr>
      </p:pic>
      <p:pic>
        <p:nvPicPr>
          <p:cNvPr id="6" name="Slika 6">
            <a:extLst>
              <a:ext uri="{FF2B5EF4-FFF2-40B4-BE49-F238E27FC236}">
                <a16:creationId xmlns:a16="http://schemas.microsoft.com/office/drawing/2014/main" xmlns="" id="{DB44997C-1FC7-4842-B7C4-E3E25275AA9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971" y="1083027"/>
            <a:ext cx="3265475" cy="5089174"/>
          </a:xfrm>
        </p:spPr>
      </p:pic>
    </p:spTree>
    <p:extLst>
      <p:ext uri="{BB962C8B-B14F-4D97-AF65-F5344CB8AC3E}">
        <p14:creationId xmlns:p14="http://schemas.microsoft.com/office/powerpoint/2010/main" val="2171318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3B1C22D-B841-8547-A54F-170B7F43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Доситеј обрадовић</a:t>
            </a:r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CDC7F38C-DEB5-8E4B-82F5-571FDBC15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Помагао је устаницима током Првог српског устанка.</a:t>
            </a:r>
          </a:p>
          <a:p>
            <a:r>
              <a:rPr lang="en-US" sz="3200"/>
              <a:t>Овом догађају посветио је песму ,,Пјесан на инсурекцију Сербијанов”.</a:t>
            </a:r>
          </a:p>
          <a:p>
            <a:r>
              <a:rPr lang="en-US" sz="3200"/>
              <a:t>Био је први српски министар просвете.</a:t>
            </a:r>
          </a:p>
          <a:p>
            <a:r>
              <a:rPr lang="en-US" sz="3200"/>
              <a:t>Умро је 1811. године у Београду.</a:t>
            </a:r>
            <a:endParaRPr lang="sr-Latn-RS" sz="3200"/>
          </a:p>
        </p:txBody>
      </p:sp>
    </p:spTree>
    <p:extLst>
      <p:ext uri="{BB962C8B-B14F-4D97-AF65-F5344CB8AC3E}">
        <p14:creationId xmlns:p14="http://schemas.microsoft.com/office/powerpoint/2010/main" val="33733842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41</TotalTime>
  <Words>495</Words>
  <Application>Microsoft Office PowerPoint</Application>
  <PresentationFormat>Custom</PresentationFormat>
  <Paragraphs>32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Angles</vt:lpstr>
      <vt:lpstr>               ОШ ,,Слободан пенезић крцун”</vt:lpstr>
      <vt:lpstr>Доситеј обрадовић</vt:lpstr>
      <vt:lpstr>Доситеј обрадовић</vt:lpstr>
      <vt:lpstr>Доситеј Обрадовић</vt:lpstr>
      <vt:lpstr>Доситеј обрадовић </vt:lpstr>
      <vt:lpstr>Манастир хопово на фрушкој гори</vt:lpstr>
      <vt:lpstr>Доситеј Обрадовић</vt:lpstr>
      <vt:lpstr>PowerPoint Presentation</vt:lpstr>
      <vt:lpstr>Доситеј обрадовић</vt:lpstr>
      <vt:lpstr>„МЛАДА ЈЕ ДУША ПОДОБНА МЕКОМ ВОСКУ“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ОШ ,,Слободан пенезић крцун”</dc:title>
  <dc:creator>kristina petrovic</dc:creator>
  <cp:lastModifiedBy>pedagog.oskrcun@gmail.com</cp:lastModifiedBy>
  <cp:revision>8</cp:revision>
  <dcterms:created xsi:type="dcterms:W3CDTF">2022-04-10T10:19:37Z</dcterms:created>
  <dcterms:modified xsi:type="dcterms:W3CDTF">2024-04-11T18:48:52Z</dcterms:modified>
</cp:coreProperties>
</file>